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7475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475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475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47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476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7476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476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73731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3732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3733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73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358A6642-D7C7-4B53-8841-677573921A2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7373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737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EE993C-C90C-48BE-9BAB-0D9A600D9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Родительское собрание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Свободное время школьника: приоритет семьи или школы?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Выберите 5 наиболее традиционных занятий в свободное время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000100" y="1827213"/>
            <a:ext cx="3949725" cy="4114800"/>
          </a:xfrm>
        </p:spPr>
        <p:txBody>
          <a:bodyPr/>
          <a:lstStyle/>
          <a:p>
            <a:pPr>
              <a:buNone/>
            </a:pPr>
            <a:r>
              <a:rPr lang="ru-RU" u="sng" dirty="0" smtClean="0">
                <a:solidFill>
                  <a:srgbClr val="7030A0"/>
                </a:solidFill>
              </a:rPr>
              <a:t>Для родителей</a:t>
            </a:r>
            <a:r>
              <a:rPr lang="ru-RU" dirty="0" smtClean="0"/>
              <a:t>:</a:t>
            </a:r>
          </a:p>
          <a:p>
            <a:r>
              <a:rPr lang="ru-RU" sz="2000" i="1" dirty="0" smtClean="0"/>
              <a:t>спать </a:t>
            </a:r>
          </a:p>
          <a:p>
            <a:r>
              <a:rPr lang="ru-RU" sz="2000" i="1" dirty="0" smtClean="0"/>
              <a:t>занятие спортом</a:t>
            </a:r>
          </a:p>
          <a:p>
            <a:r>
              <a:rPr lang="ru-RU" sz="2000" i="1" dirty="0" smtClean="0"/>
              <a:t> чтение </a:t>
            </a:r>
          </a:p>
          <a:p>
            <a:r>
              <a:rPr lang="ru-RU" sz="2000" i="1" dirty="0" smtClean="0"/>
              <a:t>телевизор</a:t>
            </a:r>
          </a:p>
          <a:p>
            <a:r>
              <a:rPr lang="ru-RU" sz="2000" i="1" dirty="0" smtClean="0"/>
              <a:t> компьютер</a:t>
            </a:r>
          </a:p>
          <a:p>
            <a:r>
              <a:rPr lang="ru-RU" sz="2000" i="1" dirty="0" smtClean="0"/>
              <a:t> хобби</a:t>
            </a:r>
          </a:p>
          <a:p>
            <a:r>
              <a:rPr lang="ru-RU" sz="2000" i="1" dirty="0" smtClean="0"/>
              <a:t>общение с детьми</a:t>
            </a:r>
          </a:p>
          <a:p>
            <a:r>
              <a:rPr lang="ru-RU" sz="2000" i="1" dirty="0" smtClean="0"/>
              <a:t> встречи с друзьями</a:t>
            </a:r>
          </a:p>
          <a:p>
            <a:r>
              <a:rPr lang="ru-RU" sz="2000" i="1" dirty="0" smtClean="0"/>
              <a:t> домашние дела</a:t>
            </a:r>
          </a:p>
          <a:p>
            <a:r>
              <a:rPr lang="ru-RU" sz="2000" i="1" dirty="0" smtClean="0"/>
              <a:t> отдых с детьми</a:t>
            </a:r>
            <a:endParaRPr lang="ru-RU" sz="2000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714876" y="1827213"/>
            <a:ext cx="4214841" cy="41148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Для детей:</a:t>
            </a:r>
          </a:p>
          <a:p>
            <a:r>
              <a:rPr lang="ru-RU" sz="2000" i="1" dirty="0" smtClean="0"/>
              <a:t>общение с друзьям</a:t>
            </a:r>
          </a:p>
          <a:p>
            <a:r>
              <a:rPr lang="ru-RU" sz="2000" i="1" dirty="0" smtClean="0"/>
              <a:t>телевизор</a:t>
            </a:r>
          </a:p>
          <a:p>
            <a:r>
              <a:rPr lang="ru-RU" sz="2000" i="1" dirty="0" smtClean="0"/>
              <a:t>компьютер</a:t>
            </a:r>
          </a:p>
          <a:p>
            <a:r>
              <a:rPr lang="ru-RU" sz="2000" i="1" dirty="0" smtClean="0"/>
              <a:t>общение с родителями</a:t>
            </a:r>
          </a:p>
          <a:p>
            <a:r>
              <a:rPr lang="ru-RU" sz="2000" i="1" dirty="0" smtClean="0"/>
              <a:t>отдых совместно с родителями</a:t>
            </a:r>
          </a:p>
          <a:p>
            <a:r>
              <a:rPr lang="ru-RU" sz="2000" i="1" dirty="0" smtClean="0"/>
              <a:t>занятие спортом</a:t>
            </a:r>
          </a:p>
          <a:p>
            <a:r>
              <a:rPr lang="ru-RU" sz="2000" i="1" dirty="0" smtClean="0"/>
              <a:t>посещение кружков</a:t>
            </a:r>
          </a:p>
          <a:p>
            <a:r>
              <a:rPr lang="ru-RU" sz="2000" i="1" dirty="0" smtClean="0"/>
              <a:t>ничего не делать</a:t>
            </a:r>
          </a:p>
          <a:p>
            <a:r>
              <a:rPr lang="ru-RU" sz="2000" i="1" dirty="0" smtClean="0"/>
              <a:t> слушать музыку</a:t>
            </a:r>
          </a:p>
          <a:p>
            <a:r>
              <a:rPr lang="ru-RU" sz="2000" i="1" dirty="0" smtClean="0"/>
              <a:t> спать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428600"/>
          <a:ext cx="7929619" cy="6000800"/>
        </p:xfrm>
        <a:graphic>
          <a:graphicData uri="http://schemas.openxmlformats.org/drawingml/2006/table">
            <a:tbl>
              <a:tblPr/>
              <a:tblGrid>
                <a:gridCol w="1981783"/>
                <a:gridCol w="1982612"/>
                <a:gridCol w="1982612"/>
                <a:gridCol w="1982612"/>
              </a:tblGrid>
              <a:tr h="750100"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Занятие для родителей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человек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Занятие для детей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человек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05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спать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спать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05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занятие спортом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занятие спортом 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05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чтение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слушать музыку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10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встречи с друзьями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общение с друзьями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05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компьютер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компьютер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10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хобби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посещение кружков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10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общение с детьми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общение с родителями 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05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телевизор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телевизор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05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домашние дела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ничего не делать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100"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</a:rPr>
                        <a:t>отдых с детьми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отдых совместно с родителями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Свободное время дети чаще всего проводят: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с друзьями – 66%, </a:t>
            </a:r>
            <a:endParaRPr lang="ru-RU" dirty="0" smtClean="0"/>
          </a:p>
          <a:p>
            <a:r>
              <a:rPr lang="ru-RU" i="1" dirty="0" smtClean="0"/>
              <a:t>у телевизора или за компьютером -18% , </a:t>
            </a:r>
            <a:endParaRPr lang="ru-RU" dirty="0" smtClean="0"/>
          </a:p>
          <a:p>
            <a:r>
              <a:rPr lang="ru-RU" i="1" dirty="0" smtClean="0"/>
              <a:t>в кружках (секциях) –16%.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0013" y="1571612"/>
            <a:ext cx="7313612" cy="5072098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Как-то раз один человек вернулся поздно домой с работы, усталый и задёрганный, и увидел, что в дверях его ждёт сын.</a:t>
            </a:r>
          </a:p>
          <a:p>
            <a:pPr>
              <a:buNone/>
            </a:pPr>
            <a:r>
              <a:rPr lang="ru-RU" sz="2000" dirty="0" smtClean="0"/>
              <a:t>- Пап, а сколько ты получаешь в час?</a:t>
            </a:r>
          </a:p>
          <a:p>
            <a:pPr>
              <a:buNone/>
            </a:pPr>
            <a:r>
              <a:rPr lang="ru-RU" sz="2000" dirty="0" smtClean="0"/>
              <a:t>- Ну, вообще-то, 500. А что?</a:t>
            </a:r>
          </a:p>
          <a:p>
            <a:pPr>
              <a:buNone/>
            </a:pPr>
            <a:r>
              <a:rPr lang="ru-RU" sz="2000" dirty="0" smtClean="0"/>
              <a:t>– Пап, ты можешь занять мне 300?</a:t>
            </a:r>
          </a:p>
          <a:p>
            <a:pPr>
              <a:buNone/>
            </a:pPr>
            <a:r>
              <a:rPr lang="ru-RU" sz="2000" dirty="0" smtClean="0"/>
              <a:t>- Ты спросил только для того, чтобы купить какую-то дурацкую игрушку? - закричал тот. - Марш к себе в комнату, займись делом!</a:t>
            </a:r>
          </a:p>
          <a:p>
            <a:pPr>
              <a:buNone/>
            </a:pPr>
            <a:r>
              <a:rPr lang="ru-RU" sz="2000" dirty="0" smtClean="0"/>
              <a:t>За ужином отец понял, что был груб с ребенком, он зашел в комнату и, попросив прощения у сына, протянул ему деньги. Мальчик улыбнулся, взял деньги и что – то достал из-под подушки.  </a:t>
            </a:r>
          </a:p>
          <a:p>
            <a:pPr lvl="0">
              <a:buNone/>
            </a:pPr>
            <a:r>
              <a:rPr lang="ru-RU" sz="2000" dirty="0" smtClean="0"/>
              <a:t>Папа, здесь ровно пятьсот. Можно, я куплю один час твоего времени?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4"/>
          <p:cNvSpPr>
            <a:spLocks noChangeArrowheads="1" noChangeShapeType="1" noTextEdit="1"/>
          </p:cNvSpPr>
          <p:nvPr/>
        </p:nvSpPr>
        <p:spPr bwMode="auto">
          <a:xfrm>
            <a:off x="1042988" y="692150"/>
            <a:ext cx="7273925" cy="4968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Благодарю</a:t>
            </a:r>
          </a:p>
          <a:p>
            <a:pPr algn="ctr"/>
            <a:r>
              <a:rPr lang="ru-RU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за понимание</a:t>
            </a:r>
          </a:p>
          <a:p>
            <a:pPr algn="ctr"/>
            <a:r>
              <a:rPr lang="ru-RU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и сотрудничество!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9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</Template>
  <TotalTime>46</TotalTime>
  <Words>278</Words>
  <Application>Microsoft Office PowerPoint</Application>
  <PresentationFormat>Экран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9</vt:lpstr>
      <vt:lpstr>Родительское собрание </vt:lpstr>
      <vt:lpstr>Выберите 5 наиболее традиционных занятий в свободное время</vt:lpstr>
      <vt:lpstr>Слайд 3</vt:lpstr>
      <vt:lpstr>Свободное время дети чаще всего проводят:</vt:lpstr>
      <vt:lpstr>Ситуация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</dc:title>
  <dc:creator>Кулаковы</dc:creator>
  <cp:lastModifiedBy>ADMIN</cp:lastModifiedBy>
  <cp:revision>7</cp:revision>
  <dcterms:created xsi:type="dcterms:W3CDTF">2013-11-18T16:30:21Z</dcterms:created>
  <dcterms:modified xsi:type="dcterms:W3CDTF">2018-01-16T08:10:55Z</dcterms:modified>
</cp:coreProperties>
</file>