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sv.ru/" TargetMode="External"/><Relationship Id="rId3" Type="http://schemas.openxmlformats.org/officeDocument/2006/relationships/hyperlink" Target="http://infourok.ru/" TargetMode="External"/><Relationship Id="rId7" Type="http://schemas.openxmlformats.org/officeDocument/2006/relationships/hyperlink" Target="http://pedkonkurs.ru/" TargetMode="External"/><Relationship Id="rId2" Type="http://schemas.openxmlformats.org/officeDocument/2006/relationships/hyperlink" Target="http://kopilkaurokov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glishteachers.ru/" TargetMode="External"/><Relationship Id="rId5" Type="http://schemas.openxmlformats.org/officeDocument/2006/relationships/hyperlink" Target="http://www.urfodu.ru/ru/" TargetMode="External"/><Relationship Id="rId4" Type="http://schemas.openxmlformats.org/officeDocument/2006/relationships/hyperlink" Target="http://prodlenka.org/" TargetMode="External"/><Relationship Id="rId9" Type="http://schemas.openxmlformats.org/officeDocument/2006/relationships/hyperlink" Target="http://planeta.tspu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oz.ru/" TargetMode="External"/><Relationship Id="rId2" Type="http://schemas.openxmlformats.org/officeDocument/2006/relationships/hyperlink" Target="http://nsportal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eacherjournal.ru/index.php" TargetMode="External"/><Relationship Id="rId5" Type="http://schemas.openxmlformats.org/officeDocument/2006/relationships/hyperlink" Target="http://english-lessons.ucoz.ru/index/kak_nabrat_bally_dlja_attestacii/0-11" TargetMode="External"/><Relationship Id="rId4" Type="http://schemas.openxmlformats.org/officeDocument/2006/relationships/hyperlink" Target="http://tea4er.ru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nauka-it.ru/" TargetMode="External"/><Relationship Id="rId3" Type="http://schemas.openxmlformats.org/officeDocument/2006/relationships/hyperlink" Target="http://pedsovet.su/" TargetMode="External"/><Relationship Id="rId7" Type="http://schemas.openxmlformats.org/officeDocument/2006/relationships/hyperlink" Target="http://metodsovet.su/" TargetMode="External"/><Relationship Id="rId2" Type="http://schemas.openxmlformats.org/officeDocument/2006/relationships/hyperlink" Target="http://www.prodlenka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zavuch.info/" TargetMode="External"/><Relationship Id="rId11" Type="http://schemas.openxmlformats.org/officeDocument/2006/relationships/hyperlink" Target="http://kladraz.ru/konkursy/konkursy-dlja-pedagogov-i-detei.html" TargetMode="External"/><Relationship Id="rId5" Type="http://schemas.openxmlformats.org/officeDocument/2006/relationships/hyperlink" Target="http://pedmir.ru/" TargetMode="External"/><Relationship Id="rId10" Type="http://schemas.openxmlformats.org/officeDocument/2006/relationships/hyperlink" Target="http://easyen.ru/" TargetMode="External"/><Relationship Id="rId4" Type="http://schemas.openxmlformats.org/officeDocument/2006/relationships/hyperlink" Target="http://www.pomochnik-vsem.ru/" TargetMode="External"/><Relationship Id="rId9" Type="http://schemas.openxmlformats.org/officeDocument/2006/relationships/hyperlink" Target="http://www.proshkolu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hlinkClick r:id="rId2"/>
              </a:rPr>
              <a:t>http://kopilkaurokov.ru/</a:t>
            </a:r>
            <a:r>
              <a:rPr lang="ru-RU" sz="1800" dirty="0" smtClean="0"/>
              <a:t> - бесплатное создание сайта, бесплатный мгновенный сертификат о публикации</a:t>
            </a:r>
          </a:p>
          <a:p>
            <a:pPr>
              <a:buNone/>
            </a:pPr>
            <a:r>
              <a:rPr lang="en-US" sz="1800" dirty="0" smtClean="0">
                <a:hlinkClick r:id="rId3"/>
              </a:rPr>
              <a:t>http://infourok.ru/</a:t>
            </a:r>
            <a:r>
              <a:rPr lang="ru-RU" sz="1800" dirty="0" smtClean="0"/>
              <a:t> - бесплатное свидетельство о регистрации в СМИ, международные олимпиады для детей, создание учительского сайта</a:t>
            </a:r>
          </a:p>
          <a:p>
            <a:pPr>
              <a:buNone/>
            </a:pPr>
            <a:r>
              <a:rPr lang="en-US" sz="1800" dirty="0" smtClean="0">
                <a:hlinkClick r:id="rId4"/>
              </a:rPr>
              <a:t>http://prodlenka.org/</a:t>
            </a:r>
            <a:r>
              <a:rPr lang="ru-RU" sz="1800" dirty="0" smtClean="0"/>
              <a:t> - конкурсы для школьников, конкурсы для педагогов, свидетельства о публикациях</a:t>
            </a:r>
          </a:p>
          <a:p>
            <a:pPr>
              <a:buNone/>
            </a:pPr>
            <a:r>
              <a:rPr lang="en-US" sz="1800" dirty="0" smtClean="0">
                <a:hlinkClick r:id="rId5"/>
              </a:rPr>
              <a:t>http://www.urfodu.ru/ru/</a:t>
            </a:r>
            <a:r>
              <a:rPr lang="ru-RU" sz="1800" dirty="0" smtClean="0"/>
              <a:t> - международная олимпиада для школьников</a:t>
            </a:r>
          </a:p>
          <a:p>
            <a:pPr>
              <a:buNone/>
            </a:pPr>
            <a:r>
              <a:rPr lang="en-US" sz="1800" dirty="0" smtClean="0">
                <a:hlinkClick r:id="rId6"/>
              </a:rPr>
              <a:t>https://www.englishteachers.ru/</a:t>
            </a:r>
            <a:r>
              <a:rPr lang="ru-RU" sz="1800" dirty="0" smtClean="0"/>
              <a:t> - методическое сопровождение образовательного процесса, бесплатные вебинары и конкурсы для учителей</a:t>
            </a:r>
          </a:p>
          <a:p>
            <a:pPr>
              <a:buNone/>
            </a:pPr>
            <a:r>
              <a:rPr lang="en-US" sz="1800" dirty="0" smtClean="0">
                <a:hlinkClick r:id="rId7"/>
              </a:rPr>
              <a:t>http://pedkonkurs.ru/</a:t>
            </a:r>
            <a:r>
              <a:rPr lang="ru-RU" sz="1800" dirty="0" smtClean="0"/>
              <a:t> - всероссийские педагогические конкурсы</a:t>
            </a:r>
          </a:p>
          <a:p>
            <a:pPr>
              <a:buNone/>
            </a:pPr>
            <a:r>
              <a:rPr lang="en-US" sz="1800" dirty="0" smtClean="0">
                <a:hlinkClick r:id="rId8"/>
              </a:rPr>
              <a:t>http://www.prosv.ru/</a:t>
            </a:r>
            <a:r>
              <a:rPr lang="ru-RU" sz="1800" dirty="0" smtClean="0"/>
              <a:t> - бесплатные вебинары и свидетельства об участии</a:t>
            </a:r>
          </a:p>
          <a:p>
            <a:pPr>
              <a:buNone/>
            </a:pPr>
            <a:r>
              <a:rPr lang="en-US" sz="1800" dirty="0" smtClean="0">
                <a:hlinkClick r:id="rId9"/>
              </a:rPr>
              <a:t>http://planeta.tspu.ru/</a:t>
            </a:r>
            <a:r>
              <a:rPr lang="ru-RU" sz="1800" dirty="0" smtClean="0"/>
              <a:t> - конкурсы для педагогов и учеников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>
                <a:hlinkClick r:id="rId2"/>
              </a:rPr>
              <a:t>http://nsportal.ru/</a:t>
            </a:r>
            <a:r>
              <a:rPr lang="ru-RU" dirty="0" smtClean="0"/>
              <a:t> - создание мини-сайта, свидетельства о публикациях, создании </a:t>
            </a:r>
            <a:r>
              <a:rPr lang="ru-RU" dirty="0" err="1" smtClean="0"/>
              <a:t>портфолио</a:t>
            </a:r>
            <a:r>
              <a:rPr lang="ru-RU" dirty="0" smtClean="0"/>
              <a:t>, возможность бесплатно пройти курсы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http://www.ucoz.ru/</a:t>
            </a:r>
            <a:r>
              <a:rPr lang="ru-RU" dirty="0" smtClean="0"/>
              <a:t> - бесплатный конструктор сайтов</a:t>
            </a:r>
          </a:p>
          <a:p>
            <a:pPr>
              <a:buNone/>
            </a:pPr>
            <a:r>
              <a:rPr lang="en-US" dirty="0" smtClean="0">
                <a:hlinkClick r:id="rId4"/>
              </a:rPr>
              <a:t>http://tea4er.ru/</a:t>
            </a:r>
            <a:r>
              <a:rPr lang="ru-RU" dirty="0" smtClean="0"/>
              <a:t> - публикация собственных разработок занятий, рабочих программ, презентаций, других авторских материалов, имеющих практическую ценность (без предоставления внешних рецензий);</a:t>
            </a:r>
          </a:p>
          <a:p>
            <a:r>
              <a:rPr lang="ru-RU" dirty="0" smtClean="0"/>
              <a:t>Внесение персонального сайта или сайта творческой группы в Каталог </a:t>
            </a:r>
            <a:r>
              <a:rPr lang="ru-RU" dirty="0" err="1" smtClean="0"/>
              <a:t>веб-ресурсов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Конкурсы для учителей и преподавателей английского языка;</a:t>
            </a:r>
          </a:p>
          <a:p>
            <a:r>
              <a:rPr lang="ru-RU" dirty="0" smtClean="0"/>
              <a:t>Конкурсы для изучающих английский язык;</a:t>
            </a:r>
          </a:p>
          <a:p>
            <a:r>
              <a:rPr lang="ru-RU" dirty="0" smtClean="0"/>
              <a:t>Бесплатная электронная сертификация загруженных материалов.</a:t>
            </a:r>
          </a:p>
          <a:p>
            <a:pPr>
              <a:buNone/>
            </a:pPr>
            <a:r>
              <a:rPr lang="ru-RU" sz="2800" u="sng" dirty="0" smtClean="0">
                <a:hlinkClick r:id="rId5"/>
              </a:rPr>
              <a:t>http://english-lessons.ucoz.ru/index/kak_nabrat_bally_dlja_attestacii/0-11</a:t>
            </a:r>
            <a:r>
              <a:rPr lang="ru-RU" sz="2800" u="sng" dirty="0" smtClean="0"/>
              <a:t> полезный сайт учителя</a:t>
            </a:r>
          </a:p>
          <a:p>
            <a:r>
              <a:rPr lang="ru-RU" sz="2400" dirty="0" smtClean="0"/>
              <a:t>Учительский журнал</a:t>
            </a:r>
          </a:p>
          <a:p>
            <a:r>
              <a:rPr lang="ru-RU" sz="2400" dirty="0" smtClean="0"/>
              <a:t> </a:t>
            </a:r>
            <a:r>
              <a:rPr lang="ru-RU" sz="2400" dirty="0" smtClean="0">
                <a:hlinkClick r:id="rId6"/>
              </a:rPr>
              <a:t>http://www.teacherjournal.ru/index.php </a:t>
            </a:r>
            <a:endParaRPr lang="ru-RU" sz="2400" dirty="0" smtClean="0"/>
          </a:p>
          <a:p>
            <a:r>
              <a:rPr lang="ru-RU" sz="2400" dirty="0" smtClean="0"/>
              <a:t>Публикуются все </a:t>
            </a:r>
            <a:r>
              <a:rPr lang="ru-RU" sz="2400" dirty="0" err="1" smtClean="0"/>
              <a:t>работы.Бумажный</a:t>
            </a:r>
            <a:r>
              <a:rPr lang="ru-RU" sz="2400" dirty="0" smtClean="0"/>
              <a:t> сертификат.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hlinkClick r:id="rId2"/>
              </a:rPr>
              <a:t>http://www.prodlenka.org/ 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dirty="0" smtClean="0">
                <a:hlinkClick r:id="rId3"/>
              </a:rPr>
              <a:t>http://pedsovet.su/ 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dirty="0" smtClean="0">
                <a:hlinkClick r:id="rId4"/>
              </a:rPr>
              <a:t>http://www.pomochnik-vsem.ru/ 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dirty="0" smtClean="0">
                <a:hlinkClick r:id="rId5"/>
              </a:rPr>
              <a:t>http://pedmir.ru/ 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dirty="0" smtClean="0">
                <a:hlinkClick r:id="rId6"/>
              </a:rPr>
              <a:t>http://www.zavuch.info/ 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dirty="0" smtClean="0">
                <a:hlinkClick r:id="rId7"/>
              </a:rPr>
              <a:t>http://metodsovet.su/ 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dirty="0" smtClean="0">
                <a:hlinkClick r:id="rId8"/>
              </a:rPr>
              <a:t>http://nauka-it.ru 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dirty="0" smtClean="0">
                <a:hlinkClick r:id="rId9"/>
              </a:rPr>
              <a:t>http://www.proshkolu.ru/ 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dirty="0" smtClean="0">
                <a:hlinkClick r:id="rId10"/>
              </a:rPr>
              <a:t>http://easyen.ru/ </a:t>
            </a:r>
            <a:endParaRPr lang="ru-RU" dirty="0" smtClean="0"/>
          </a:p>
          <a:p>
            <a:r>
              <a:rPr lang="en-US" dirty="0" smtClean="0">
                <a:hlinkClick r:id="rId11"/>
              </a:rPr>
              <a:t>http://kladraz.ru/konkursy/konkursy-dlja-pedagogov-i-detei.html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202</Words>
  <Application>Microsoft Office PowerPoint</Application>
  <PresentationFormat>Экран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http://kopilkaurokov.ru/</dc:title>
  <dc:creator>antonina</dc:creator>
  <cp:lastModifiedBy>User</cp:lastModifiedBy>
  <cp:revision>13</cp:revision>
  <dcterms:created xsi:type="dcterms:W3CDTF">2015-09-15T13:33:46Z</dcterms:created>
  <dcterms:modified xsi:type="dcterms:W3CDTF">2015-10-01T10:07:31Z</dcterms:modified>
</cp:coreProperties>
</file>